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82" r:id="rId2"/>
    <p:sldId id="283" r:id="rId3"/>
    <p:sldId id="284" r:id="rId4"/>
    <p:sldId id="285" r:id="rId5"/>
    <p:sldId id="286" r:id="rId6"/>
    <p:sldId id="287" r:id="rId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33A"/>
    <a:srgbClr val="00FFFF"/>
    <a:srgbClr val="99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03" autoAdjust="0"/>
    <p:restoredTop sz="94660"/>
  </p:normalViewPr>
  <p:slideViewPr>
    <p:cSldViewPr snapToGrid="0">
      <p:cViewPr varScale="1">
        <p:scale>
          <a:sx n="74" d="100"/>
          <a:sy n="74" d="100"/>
        </p:scale>
        <p:origin x="300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594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8553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323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5413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8976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573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9636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15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95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925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032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77A6D3-D162-4204-8B2F-354A09233BBE}" type="datetimeFigureOut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24/07/2023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D9CC7-328A-456A-B56C-232169A31F7C}" type="slidenum">
              <a:rPr lang="fr-FR" smtClean="0">
                <a:solidFill>
                  <a:prstClr val="black">
                    <a:tint val="7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621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283335"/>
            <a:ext cx="9143999" cy="4095482"/>
          </a:xfrm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fr-FR" sz="11000" dirty="0" smtClean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Bemio Italic" panose="02000000000000000000" pitchFamily="50" charset="0"/>
              </a:rPr>
              <a:t>MIJOROA AMIN’NY FINOANA</a:t>
            </a:r>
            <a:endParaRPr lang="fr-FR" sz="11000" dirty="0">
              <a:ln w="38100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Bemio Italic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24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283335"/>
            <a:ext cx="9143999" cy="4095482"/>
          </a:xfrm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fr-FR" sz="11000" dirty="0" smtClean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Bemio Italic" panose="02000000000000000000" pitchFamily="50" charset="0"/>
              </a:rPr>
              <a:t>MIJOROA AMIN’NY FINOANA</a:t>
            </a:r>
            <a:endParaRPr lang="fr-FR" sz="11000" dirty="0">
              <a:ln w="38100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Bemio Italic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6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4000" r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283335"/>
            <a:ext cx="9143999" cy="4095482"/>
          </a:xfrm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fr-FR" sz="11000" dirty="0" smtClean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Bemio Italic" panose="02000000000000000000" pitchFamily="50" charset="0"/>
              </a:rPr>
              <a:t>MIJOROA AMIN’NY FINOANA</a:t>
            </a:r>
            <a:endParaRPr lang="fr-FR" sz="11000" dirty="0">
              <a:ln w="38100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Bemio Italic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2381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283335"/>
            <a:ext cx="9143999" cy="4095482"/>
          </a:xfrm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fr-FR" sz="11000" dirty="0" smtClean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Bemio Italic" panose="02000000000000000000" pitchFamily="50" charset="0"/>
              </a:rPr>
              <a:t>MIJOROA AMIN’NY FINOANA</a:t>
            </a:r>
            <a:endParaRPr lang="fr-FR" sz="11000" dirty="0">
              <a:ln w="38100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Bemio Italic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5083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1339403"/>
            <a:ext cx="9143999" cy="4095482"/>
          </a:xfrm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fr-FR" sz="11000" dirty="0" smtClean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Bemio Italic" panose="02000000000000000000" pitchFamily="50" charset="0"/>
              </a:rPr>
              <a:t>MIJOROA AMIN’NY FINOANA</a:t>
            </a:r>
            <a:endParaRPr lang="fr-FR" sz="11000" dirty="0">
              <a:ln w="38100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Bemio Italic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504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12879"/>
            <a:ext cx="9143999" cy="4095482"/>
          </a:xfrm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fr-FR" sz="11000" dirty="0" smtClean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Bemio Italic" panose="02000000000000000000" pitchFamily="50" charset="0"/>
              </a:rPr>
              <a:t>MIJOROA AMIN’NY FINOANA</a:t>
            </a:r>
            <a:endParaRPr lang="fr-FR" sz="11000" dirty="0">
              <a:ln w="38100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Bemio Italic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23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1321</TotalTime>
  <Words>18</Words>
  <Application>Microsoft Office PowerPoint</Application>
  <PresentationFormat>Affichage à l'écran (4:3)</PresentationFormat>
  <Paragraphs>6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Bemio Italic</vt:lpstr>
      <vt:lpstr>Calibri</vt:lpstr>
      <vt:lpstr>Calibri Light</vt:lpstr>
      <vt:lpstr>1_Thème Office</vt:lpstr>
      <vt:lpstr>MIJOROA AMIN’NY FINOANA</vt:lpstr>
      <vt:lpstr>MIJOROA AMIN’NY FINOANA</vt:lpstr>
      <vt:lpstr>MIJOROA AMIN’NY FINOANA</vt:lpstr>
      <vt:lpstr>MIJOROA AMIN’NY FINOANA</vt:lpstr>
      <vt:lpstr>MIJOROA AMIN’NY FINOANA</vt:lpstr>
      <vt:lpstr>MIJOROA AMIN’NY FINOANA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ZAVAMANENOAKV</dc:creator>
  <cp:lastModifiedBy>Compte Microsoft</cp:lastModifiedBy>
  <cp:revision>64</cp:revision>
  <dcterms:created xsi:type="dcterms:W3CDTF">2020-12-26T07:08:30Z</dcterms:created>
  <dcterms:modified xsi:type="dcterms:W3CDTF">2023-07-24T14:26:27Z</dcterms:modified>
</cp:coreProperties>
</file>

<file path=docProps/thumbnail.jpeg>
</file>